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81" r:id="rId23"/>
    <p:sldId id="283" r:id="rId24"/>
    <p:sldId id="282" r:id="rId25"/>
    <p:sldId id="284" r:id="rId26"/>
    <p:sldId id="285" r:id="rId27"/>
    <p:sldId id="279" r:id="rId28"/>
    <p:sldId id="280" r:id="rId29"/>
    <p:sldId id="286" r:id="rId30"/>
    <p:sldId id="287" r:id="rId31"/>
    <p:sldId id="301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5" r:id="rId41"/>
    <p:sldId id="300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1" autoAdjust="0"/>
    <p:restoredTop sz="86471" autoAdjust="0"/>
  </p:normalViewPr>
  <p:slideViewPr>
    <p:cSldViewPr snapToGrid="0" snapToObjects="1">
      <p:cViewPr varScale="1">
        <p:scale>
          <a:sx n="77" d="100"/>
          <a:sy n="77" d="100"/>
        </p:scale>
        <p:origin x="-6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SeleniumHQ/seleniu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groupon/Selenium-Grid-Extra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Developing for Selenium Grid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Dima Kovalenko</a:t>
            </a:r>
          </a:p>
        </p:txBody>
      </p:sp>
    </p:spTree>
    <p:extLst>
      <p:ext uri="{BB962C8B-B14F-4D97-AF65-F5344CB8AC3E}">
        <p14:creationId xmlns:p14="http://schemas.microsoft.com/office/powerpoint/2010/main" val="363016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de_5555.json — SeleniumGridNode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730"/>
            <a:ext cx="9144000" cy="320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2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Parallelize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562" b="9562"/>
          <a:stretch>
            <a:fillRect/>
          </a:stretch>
        </p:blipFill>
        <p:spPr>
          <a:xfrm>
            <a:off x="1529326" y="1996093"/>
            <a:ext cx="6041535" cy="3322612"/>
          </a:xfrm>
        </p:spPr>
      </p:pic>
    </p:spTree>
    <p:extLst>
      <p:ext uri="{BB962C8B-B14F-4D97-AF65-F5344CB8AC3E}">
        <p14:creationId xmlns:p14="http://schemas.microsoft.com/office/powerpoint/2010/main" val="11403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Tab-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087"/>
            <a:ext cx="9144000" cy="54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Every</a:t>
            </a:r>
            <a:r>
              <a:rPr lang="fi-FI" baseline="0" dirty="0" smtClean="0"/>
              <a:t> </a:t>
            </a:r>
            <a:r>
              <a:rPr lang="fi-FI" baseline="0" dirty="0" err="1" smtClean="0"/>
              <a:t>test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has</a:t>
            </a:r>
            <a:r>
              <a:rPr lang="fi-FI" baseline="0" dirty="0" smtClean="0"/>
              <a:t> a session </a:t>
            </a:r>
            <a:r>
              <a:rPr lang="fi-FI" baseline="0" dirty="0" err="1" smtClean="0"/>
              <a:t>unique</a:t>
            </a:r>
            <a:r>
              <a:rPr lang="fi-FI" dirty="0" smtClean="0"/>
              <a:t> session id</a:t>
            </a:r>
          </a:p>
          <a:p>
            <a:pPr lvl="1"/>
            <a:r>
              <a:rPr lang="fi-FI" dirty="0" smtClean="0"/>
              <a:t>3e6f47aa</a:t>
            </a:r>
            <a:r>
              <a:rPr lang="fi-FI" dirty="0"/>
              <a:t>-16ec-4951-8c1f-</a:t>
            </a:r>
            <a:r>
              <a:rPr lang="fi-FI" dirty="0" smtClean="0"/>
              <a:t>3b17a4405247</a:t>
            </a:r>
          </a:p>
          <a:p>
            <a:pPr lvl="0"/>
            <a:r>
              <a:rPr lang="fi-FI" dirty="0" smtClean="0"/>
              <a:t>Session</a:t>
            </a:r>
            <a:r>
              <a:rPr lang="fi-FI" baseline="0" dirty="0" smtClean="0"/>
              <a:t> ID is </a:t>
            </a:r>
            <a:r>
              <a:rPr lang="fi-FI" baseline="0" dirty="0" err="1" smtClean="0"/>
              <a:t>only</a:t>
            </a:r>
            <a:r>
              <a:rPr lang="fi-FI" baseline="0" dirty="0" smtClean="0"/>
              <a:t> </a:t>
            </a:r>
            <a:r>
              <a:rPr lang="fi-FI" baseline="0" dirty="0" err="1" smtClean="0"/>
              <a:t>way</a:t>
            </a:r>
            <a:r>
              <a:rPr lang="fi-FI" baseline="0" dirty="0" smtClean="0"/>
              <a:t> to </a:t>
            </a:r>
            <a:r>
              <a:rPr lang="fi-FI" baseline="0" dirty="0" err="1" smtClean="0"/>
              <a:t>identify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each</a:t>
            </a:r>
            <a:r>
              <a:rPr lang="fi-FI" baseline="0" dirty="0" smtClean="0"/>
              <a:t> </a:t>
            </a:r>
            <a:r>
              <a:rPr lang="fi-FI" baseline="0" dirty="0" err="1" smtClean="0"/>
              <a:t>test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request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599227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90410"/>
            <a:ext cx="6096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3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teams can use same browsers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need to purchase individual computers for each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99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Source</a:t>
            </a:r>
            <a:r>
              <a:rPr lang="en-US" baseline="0" dirty="0" smtClean="0"/>
              <a:t>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Git</a:t>
            </a:r>
            <a:r>
              <a:rPr lang="en-US" dirty="0" smtClean="0"/>
              <a:t> clone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://github.com/SeleniumHQ/</a:t>
            </a:r>
            <a:r>
              <a:rPr lang="en-US" dirty="0" smtClean="0">
                <a:hlinkClick r:id="rId2"/>
              </a:rPr>
              <a:t>selenium</a:t>
            </a:r>
            <a:endParaRPr lang="en-US" dirty="0" smtClean="0"/>
          </a:p>
          <a:p>
            <a:r>
              <a:rPr lang="en-US" dirty="0" smtClean="0"/>
              <a:t>Open with</a:t>
            </a:r>
          </a:p>
          <a:p>
            <a:pPr lvl="1"/>
            <a:r>
              <a:rPr lang="en-US" dirty="0" err="1" smtClean="0"/>
              <a:t>Inteli</a:t>
            </a:r>
            <a:r>
              <a:rPr lang="en-US" dirty="0" smtClean="0"/>
              <a:t> J</a:t>
            </a:r>
          </a:p>
          <a:p>
            <a:pPr lvl="1"/>
            <a:r>
              <a:rPr lang="en-US" dirty="0" smtClean="0"/>
              <a:t>Eclipse</a:t>
            </a:r>
          </a:p>
        </p:txBody>
      </p:sp>
    </p:spTree>
    <p:extLst>
      <p:ext uri="{BB962C8B-B14F-4D97-AF65-F5344CB8AC3E}">
        <p14:creationId xmlns:p14="http://schemas.microsoft.com/office/powerpoint/2010/main" val="27442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856536"/>
            <a:ext cx="50546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05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Tab-10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6"/>
            <a:ext cx="9144000" cy="54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47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DefaultRemoteProxy.java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Passes commands from test</a:t>
            </a:r>
          </a:p>
          <a:p>
            <a:r>
              <a:rPr lang="en-US" dirty="0" smtClean="0"/>
              <a:t>Interesting methods</a:t>
            </a:r>
          </a:p>
          <a:p>
            <a:pPr lvl="2"/>
            <a:r>
              <a:rPr lang="pl-PL" dirty="0" err="1" smtClean="0"/>
              <a:t>getNewSession</a:t>
            </a:r>
            <a:r>
              <a:rPr lang="pl-PL" dirty="0" smtClean="0"/>
              <a:t>()</a:t>
            </a:r>
          </a:p>
          <a:p>
            <a:pPr lvl="2"/>
            <a:r>
              <a:rPr lang="en-US" dirty="0" err="1" smtClean="0"/>
              <a:t>beforeSession</a:t>
            </a:r>
            <a:r>
              <a:rPr lang="en-US" dirty="0" smtClean="0"/>
              <a:t>()</a:t>
            </a:r>
          </a:p>
          <a:p>
            <a:pPr lvl="2"/>
            <a:r>
              <a:rPr lang="en-US" dirty="0" err="1" smtClean="0"/>
              <a:t>afterSession</a:t>
            </a:r>
            <a:r>
              <a:rPr lang="en-US" dirty="0" smtClean="0"/>
              <a:t>()</a:t>
            </a:r>
          </a:p>
          <a:p>
            <a:pPr lvl="2"/>
            <a:r>
              <a:rPr lang="en-US" dirty="0" err="1" smtClean="0"/>
              <a:t>beforeCommand</a:t>
            </a:r>
            <a:r>
              <a:rPr lang="en-US" dirty="0" smtClean="0"/>
              <a:t>()</a:t>
            </a:r>
          </a:p>
          <a:p>
            <a:pPr lvl="2"/>
            <a:r>
              <a:rPr lang="en-US" dirty="0" err="1" smtClean="0"/>
              <a:t>afterCommand</a:t>
            </a:r>
            <a:r>
              <a:rPr lang="en-US" dirty="0" smtClean="0"/>
              <a:t>()</a:t>
            </a:r>
          </a:p>
          <a:p>
            <a:pPr lvl="2"/>
            <a:r>
              <a:rPr lang="en-US" dirty="0" err="1" smtClean="0"/>
              <a:t>beforeRelease</a:t>
            </a:r>
            <a:r>
              <a:rPr lang="en-US" dirty="0" smtClean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5337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zon.com_ Selenium Design Patterns and Best Practices eBook_ Dima Kovalenko_ Kindle St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28" y="845685"/>
            <a:ext cx="3870928" cy="47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47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Selenium Grid 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 Code</a:t>
            </a:r>
          </a:p>
          <a:p>
            <a:pPr lvl="1"/>
            <a:r>
              <a:rPr lang="en-US" dirty="0">
                <a:hlinkClick r:id="rId2"/>
              </a:rPr>
              <a:t>https://github.com/groupon/Selenium-Grid-</a:t>
            </a:r>
            <a:r>
              <a:rPr lang="en-US" dirty="0" smtClean="0">
                <a:hlinkClick r:id="rId2"/>
              </a:rPr>
              <a:t>Extras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7726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Overwriting Default Proxy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etupTeardownProxy.java - [SeleniumGridExtras] - selenium-grid-extras - [~_projects_grid_extras_master_Selenium-Grid-Extras]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595"/>
            <a:ext cx="9144000" cy="26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8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Overwriting Default Proxy</a:t>
            </a:r>
            <a:endParaRPr lang="en-US" dirty="0"/>
          </a:p>
        </p:txBody>
      </p:sp>
      <p:pic>
        <p:nvPicPr>
          <p:cNvPr id="4" name="Picture 3" descr="SetupTeardownProxy.java - [SeleniumGridExtras] - selenium-grid-extras - [~_projects_grid_extras_master_Selenium-Grid-Extras]-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370"/>
            <a:ext cx="9144000" cy="24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video</a:t>
            </a:r>
            <a:r>
              <a:rPr lang="en-US" baseline="0" dirty="0" smtClean="0"/>
              <a:t> record?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551" y="1600063"/>
            <a:ext cx="4531022" cy="45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3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ed36b7-0ee7-4e87-82ff-94bf79de7897(1).mp4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8" y="0"/>
            <a:ext cx="8689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4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7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en-xen-win7-ie9-pc3.png (PNG Image, 2034 × 1556 pixels) - Scaled (49%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56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Command</a:t>
            </a:r>
            <a:endParaRPr lang="en-US" dirty="0"/>
          </a:p>
        </p:txBody>
      </p:sp>
      <p:pic>
        <p:nvPicPr>
          <p:cNvPr id="4" name="Picture 3" descr="SetupTeardownProxy.java - [SeleniumGridExtras] - selenium-grid-extras - [~_projects_grid_extras_master_Selenium-Grid-Extras]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267"/>
            <a:ext cx="9144000" cy="14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50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7ed36b7-0ee7-4e87-82ff-94bf79de7897(1).mp4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893"/>
            <a:ext cx="9144000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New Proxy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“proxy”</a:t>
            </a:r>
            <a:r>
              <a:rPr lang="en-US" baseline="0" dirty="0" smtClean="0"/>
              <a:t> argument</a:t>
            </a:r>
            <a:endParaRPr lang="en-US" dirty="0" smtClean="0"/>
          </a:p>
          <a:p>
            <a:r>
              <a:rPr lang="en-US" dirty="0" err="1" smtClean="0"/>
              <a:t>Config</a:t>
            </a:r>
            <a:r>
              <a:rPr lang="en-US" dirty="0" smtClean="0"/>
              <a:t> JSON</a:t>
            </a:r>
          </a:p>
        </p:txBody>
      </p:sp>
    </p:spTree>
    <p:extLst>
      <p:ext uri="{BB962C8B-B14F-4D97-AF65-F5344CB8AC3E}">
        <p14:creationId xmlns:p14="http://schemas.microsoft.com/office/powerpoint/2010/main" val="295086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Selenium Grid?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</a:t>
            </a:r>
          </a:p>
          <a:p>
            <a:r>
              <a:rPr lang="en-US" dirty="0" smtClean="0"/>
              <a:t>Parallelize</a:t>
            </a:r>
          </a:p>
          <a:p>
            <a:r>
              <a:rPr lang="en-US" dirty="0" smtClean="0"/>
              <a:t>Share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33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de_5555.json — SeleniumGridNodes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801"/>
            <a:ext cx="9144000" cy="16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24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Proxy to use </a:t>
            </a:r>
            <a:r>
              <a:rPr lang="en-US" dirty="0" err="1" smtClean="0"/>
              <a:t>config</a:t>
            </a:r>
            <a:r>
              <a:rPr lang="en-US" baseline="0" dirty="0" smtClean="0"/>
              <a:t> is defined on the node</a:t>
            </a:r>
          </a:p>
          <a:p>
            <a:r>
              <a:rPr lang="en-US" baseline="0" dirty="0" smtClean="0"/>
              <a:t>The HUB needs to be in class of the HUB</a:t>
            </a:r>
          </a:p>
          <a:p>
            <a:r>
              <a:rPr lang="en-US" baseline="0" dirty="0" smtClean="0"/>
              <a:t>Runs only on HUB instance!</a:t>
            </a:r>
          </a:p>
          <a:p>
            <a:r>
              <a:rPr lang="en-US" baseline="0" dirty="0" smtClean="0"/>
              <a:t>Multiple proxies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9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Prioritizers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FIFO</a:t>
            </a:r>
          </a:p>
          <a:p>
            <a:pPr lvl="1"/>
            <a:r>
              <a:rPr lang="en-US" dirty="0" smtClean="0"/>
              <a:t>First In, First Out</a:t>
            </a:r>
          </a:p>
          <a:p>
            <a:pPr lvl="0"/>
            <a:r>
              <a:rPr lang="en-US" dirty="0" smtClean="0"/>
              <a:t>Interface Class</a:t>
            </a:r>
          </a:p>
        </p:txBody>
      </p:sp>
    </p:spTree>
    <p:extLst>
      <p:ext uri="{BB962C8B-B14F-4D97-AF65-F5344CB8AC3E}">
        <p14:creationId xmlns:p14="http://schemas.microsoft.com/office/powerpoint/2010/main" val="3694649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oritizer.java - [server] - selenium - [~_projects_selenium_selenium_master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547"/>
            <a:ext cx="9144000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67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Matcher</a:t>
            </a:r>
            <a:endParaRPr lang="en-US" dirty="0"/>
          </a:p>
        </p:txBody>
      </p:sp>
      <p:pic>
        <p:nvPicPr>
          <p:cNvPr id="4" name="Picture 3" descr="DefaultCapabilityMatcher.java - [server] - selenium - [~_projects_selenium_selenium_master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2" y="2282715"/>
            <a:ext cx="8636599" cy="26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9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Matcher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matches()</a:t>
            </a:r>
          </a:p>
          <a:p>
            <a:pPr lvl="1"/>
            <a:r>
              <a:rPr lang="en-US" dirty="0" smtClean="0"/>
              <a:t>Returns </a:t>
            </a:r>
            <a:r>
              <a:rPr lang="en-US" dirty="0" err="1" smtClean="0"/>
              <a:t>bolean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827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Tab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68" y="0"/>
            <a:ext cx="626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9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Config</a:t>
            </a:r>
            <a:r>
              <a:rPr lang="en-US" dirty="0" smtClean="0"/>
              <a:t> JSON</a:t>
            </a:r>
            <a:endParaRPr lang="en-US" dirty="0"/>
          </a:p>
        </p:txBody>
      </p:sp>
      <p:pic>
        <p:nvPicPr>
          <p:cNvPr id="4" name="Picture 3" descr="untitled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287"/>
            <a:ext cx="9144000" cy="13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Servlet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</a:t>
            </a:r>
            <a:r>
              <a:rPr lang="en-US" baseline="0" dirty="0" smtClean="0"/>
              <a:t> user to implement custom HTTP endpoints</a:t>
            </a:r>
          </a:p>
          <a:p>
            <a:r>
              <a:rPr lang="en-US" baseline="0" dirty="0" smtClean="0"/>
              <a:t>Can be any valid HTTP format</a:t>
            </a:r>
          </a:p>
          <a:p>
            <a:pPr lvl="1"/>
            <a:r>
              <a:rPr lang="en-US" dirty="0" smtClean="0"/>
              <a:t>HTML</a:t>
            </a:r>
          </a:p>
          <a:p>
            <a:pPr lvl="1"/>
            <a:r>
              <a:rPr lang="en-US" dirty="0" smtClean="0"/>
              <a:t>JSON</a:t>
            </a:r>
          </a:p>
          <a:p>
            <a:pPr lvl="1"/>
            <a:r>
              <a:rPr lang="en-US" dirty="0" smtClean="0"/>
              <a:t>XML</a:t>
            </a:r>
          </a:p>
        </p:txBody>
      </p:sp>
    </p:spTree>
    <p:extLst>
      <p:ext uri="{BB962C8B-B14F-4D97-AF65-F5344CB8AC3E}">
        <p14:creationId xmlns:p14="http://schemas.microsoft.com/office/powerpoint/2010/main" val="2022737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1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78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ildmaster1.snc1_3000_session_his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6" y="0"/>
            <a:ext cx="502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6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xyStatusJsonServlet.java - [SeleniumGridExtras] - selenium-grid-extras - [~_projects_grid_extras_master_Selenium-Grid-Extras]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076"/>
            <a:ext cx="9144000" cy="26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94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into</a:t>
            </a:r>
            <a:r>
              <a:rPr lang="en-US" baseline="0" dirty="0" smtClean="0"/>
              <a:t> JARs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Maven</a:t>
            </a:r>
          </a:p>
          <a:p>
            <a:r>
              <a:rPr lang="en-US" dirty="0" err="1" smtClean="0"/>
              <a:t>Javac</a:t>
            </a:r>
            <a:endParaRPr lang="en-US" dirty="0" smtClean="0"/>
          </a:p>
          <a:p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408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Classpath</a:t>
            </a:r>
            <a:endParaRPr lang="en-US" dirty="0"/>
          </a:p>
        </p:txBody>
      </p:sp>
      <p:pic>
        <p:nvPicPr>
          <p:cNvPr id="4" name="Picture 3" descr="1. dima@buildmaster1__var_groupon_grid (ssh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197"/>
            <a:ext cx="9144000" cy="18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0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97" y="2207761"/>
            <a:ext cx="5587442" cy="27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1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computer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many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2464243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6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T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74" y="975501"/>
            <a:ext cx="6399769" cy="380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Tab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060"/>
            <a:ext cx="9144000" cy="54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8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 </a:t>
            </a:r>
            <a:r>
              <a:rPr lang="en-US" dirty="0" err="1" smtClean="0"/>
              <a:t>Config</a:t>
            </a:r>
            <a:r>
              <a:rPr lang="en-US" baseline="0" dirty="0" smtClean="0"/>
              <a:t> JSON</a:t>
            </a:r>
            <a:endParaRPr lang="en-US" dirty="0"/>
          </a:p>
        </p:txBody>
      </p:sp>
      <p:pic>
        <p:nvPicPr>
          <p:cNvPr id="4" name="Picture 3" descr="node_5555.json — SeleniumGridNo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8" y="1417638"/>
            <a:ext cx="7109270" cy="53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1010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221</TotalTime>
  <Words>233</Words>
  <Application>Microsoft Macintosh PowerPoint</Application>
  <PresentationFormat>On-screen Show (4:3)</PresentationFormat>
  <Paragraphs>71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 Black </vt:lpstr>
      <vt:lpstr>Developing for Selenium Grid</vt:lpstr>
      <vt:lpstr>PowerPoint Presentation</vt:lpstr>
      <vt:lpstr>What is Selenium Grid?</vt:lpstr>
      <vt:lpstr>PowerPoint Presentation</vt:lpstr>
      <vt:lpstr>Distribute</vt:lpstr>
      <vt:lpstr>Distribute</vt:lpstr>
      <vt:lpstr>PowerPoint Presentation</vt:lpstr>
      <vt:lpstr>PowerPoint Presentation</vt:lpstr>
      <vt:lpstr>Node Config JSON</vt:lpstr>
      <vt:lpstr>PowerPoint Presentation</vt:lpstr>
      <vt:lpstr>Parallelize</vt:lpstr>
      <vt:lpstr>PowerPoint Presentation</vt:lpstr>
      <vt:lpstr>Session ID</vt:lpstr>
      <vt:lpstr>Share Resources</vt:lpstr>
      <vt:lpstr>Share Resources</vt:lpstr>
      <vt:lpstr>Getting Source Code</vt:lpstr>
      <vt:lpstr>Proxies</vt:lpstr>
      <vt:lpstr>PowerPoint Presentation</vt:lpstr>
      <vt:lpstr>DefaultRemoteProxy.java</vt:lpstr>
      <vt:lpstr>Selenium Grid Extras</vt:lpstr>
      <vt:lpstr>Overwriting Default Proxy </vt:lpstr>
      <vt:lpstr>Overwriting Default Proxy</vt:lpstr>
      <vt:lpstr>Why video record?</vt:lpstr>
      <vt:lpstr>PowerPoint Presentation</vt:lpstr>
      <vt:lpstr>PowerPoint Presentation</vt:lpstr>
      <vt:lpstr>PowerPoint Presentation</vt:lpstr>
      <vt:lpstr>Before Command</vt:lpstr>
      <vt:lpstr>PowerPoint Presentation</vt:lpstr>
      <vt:lpstr>Adding New Proxy</vt:lpstr>
      <vt:lpstr>PowerPoint Presentation</vt:lpstr>
      <vt:lpstr>Special Note</vt:lpstr>
      <vt:lpstr>Prioritizers</vt:lpstr>
      <vt:lpstr>PowerPoint Presentation</vt:lpstr>
      <vt:lpstr>Capability Matcher</vt:lpstr>
      <vt:lpstr>Capability Matcher</vt:lpstr>
      <vt:lpstr>PowerPoint Presentation</vt:lpstr>
      <vt:lpstr>Config JSON</vt:lpstr>
      <vt:lpstr>Servlet</vt:lpstr>
      <vt:lpstr>PowerPoint Presentation</vt:lpstr>
      <vt:lpstr>PowerPoint Presentation</vt:lpstr>
      <vt:lpstr>PowerPoint Presentation</vt:lpstr>
      <vt:lpstr>Compiling into JARs</vt:lpstr>
      <vt:lpstr>Classpath</vt:lpstr>
    </vt:vector>
  </TitlesOfParts>
  <Company>Groupon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for Selenium Grid</dc:title>
  <dc:creator>Dima Kovalenko</dc:creator>
  <cp:lastModifiedBy>Dima Kovalenko</cp:lastModifiedBy>
  <cp:revision>61</cp:revision>
  <dcterms:created xsi:type="dcterms:W3CDTF">2015-02-28T04:15:31Z</dcterms:created>
  <dcterms:modified xsi:type="dcterms:W3CDTF">2015-02-28T07:56:39Z</dcterms:modified>
</cp:coreProperties>
</file>