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84" r:id="rId3"/>
    <p:sldId id="283" r:id="rId4"/>
    <p:sldId id="295" r:id="rId5"/>
    <p:sldId id="257" r:id="rId6"/>
    <p:sldId id="276" r:id="rId7"/>
    <p:sldId id="258" r:id="rId8"/>
    <p:sldId id="277" r:id="rId9"/>
    <p:sldId id="281" r:id="rId10"/>
    <p:sldId id="282" r:id="rId11"/>
    <p:sldId id="279" r:id="rId12"/>
    <p:sldId id="280" r:id="rId13"/>
    <p:sldId id="293" r:id="rId14"/>
    <p:sldId id="294" r:id="rId15"/>
    <p:sldId id="278" r:id="rId16"/>
    <p:sldId id="261" r:id="rId17"/>
    <p:sldId id="286" r:id="rId18"/>
    <p:sldId id="287" r:id="rId19"/>
    <p:sldId id="288" r:id="rId20"/>
    <p:sldId id="289" r:id="rId21"/>
    <p:sldId id="290" r:id="rId22"/>
    <p:sldId id="292" r:id="rId23"/>
    <p:sldId id="263" r:id="rId24"/>
    <p:sldId id="264" r:id="rId25"/>
    <p:sldId id="266" r:id="rId26"/>
    <p:sldId id="265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410" autoAdjust="0"/>
  </p:normalViewPr>
  <p:slideViewPr>
    <p:cSldViewPr snapToGrid="0" snapToObjects="1">
      <p:cViewPr varScale="1">
        <p:scale>
          <a:sx n="91" d="100"/>
          <a:sy n="91" d="100"/>
        </p:scale>
        <p:origin x="-48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9DE02-6F66-48BE-9285-591986312AB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B7334-E8C6-438B-9AB4-E5A856639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6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B7334-E8C6-438B-9AB4-E5A85663908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03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B7334-E8C6-438B-9AB4-E5A85663908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6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B7334-E8C6-438B-9AB4-E5A85663908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70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B7334-E8C6-438B-9AB4-E5A85663908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72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B7334-E8C6-438B-9AB4-E5A85663908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9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1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33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9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3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01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6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4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54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4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50513-D88D-1A48-B48A-7C3D21A4B41F}" type="datetimeFigureOut">
              <a:rPr lang="en-US" smtClean="0"/>
              <a:t>2/27/15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95200-B56D-0B42-BE0C-178823B6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6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 the Garbage Man</a:t>
            </a:r>
            <a:r>
              <a:rPr lang="en-US" baseline="0" dirty="0" smtClean="0"/>
              <a:t> of your team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Alex </a:t>
            </a:r>
            <a:r>
              <a:rPr lang="en-US" dirty="0" err="1" smtClean="0"/>
              <a:t>Kogon</a:t>
            </a:r>
            <a:endParaRPr lang="en-US" dirty="0" smtClean="0"/>
          </a:p>
          <a:p>
            <a:r>
              <a:rPr lang="en-US" dirty="0" smtClean="0"/>
              <a:t>Dima Kovalenko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2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lenium Design Patterns and Best Practices_ Dima Kovalenko_ 9781783982707_ Amazon.com_ Book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43" y="655967"/>
            <a:ext cx="4261887" cy="526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28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812800"/>
            <a:ext cx="69596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8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054100"/>
            <a:ext cx="63500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60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talk about Garbage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47" y="1570780"/>
            <a:ext cx="6149203" cy="486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50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1714500"/>
            <a:ext cx="3429000" cy="3429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first job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863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second job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Manual testing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944" y="2382992"/>
            <a:ext cx="5173846" cy="344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61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one wants this job!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841500"/>
            <a:ext cx="6477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5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0"/>
            <a:ext cx="7725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61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32000"/>
            <a:ext cx="79248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09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739900"/>
            <a:ext cx="50800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16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901700"/>
            <a:ext cx="87249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31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Perl</a:t>
            </a:r>
            <a:r>
              <a:rPr lang="en-US" baseline="0" dirty="0" smtClean="0"/>
              <a:t> script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235" y="2316163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79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Frustration is good</a:t>
            </a:r>
          </a:p>
          <a:p>
            <a:pPr lvl="0"/>
            <a:r>
              <a:rPr lang="en-US" dirty="0" smtClean="0"/>
              <a:t>Automation is good</a:t>
            </a:r>
          </a:p>
          <a:p>
            <a:pPr lvl="0"/>
            <a:r>
              <a:rPr lang="en-US" dirty="0" smtClean="0"/>
              <a:t>New</a:t>
            </a:r>
            <a:r>
              <a:rPr lang="en-US" baseline="0" dirty="0" smtClean="0"/>
              <a:t> skills are good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6043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92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we do things right, no one knows we exist!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746623"/>
            <a:ext cx="63500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32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01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79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651000"/>
            <a:ext cx="49149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28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0"/>
            <a:ext cx="786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69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06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727200"/>
            <a:ext cx="50800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53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13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 learned to be good by doing everything 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08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69" y="530048"/>
            <a:ext cx="5073446" cy="5919022"/>
          </a:xfrm>
        </p:spPr>
      </p:pic>
    </p:spTree>
    <p:extLst>
      <p:ext uri="{BB962C8B-B14F-4D97-AF65-F5344CB8AC3E}">
        <p14:creationId xmlns:p14="http://schemas.microsoft.com/office/powerpoint/2010/main" val="4190727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1: University Work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27" y="1757834"/>
            <a:ext cx="6681019" cy="4780641"/>
          </a:xfrm>
        </p:spPr>
      </p:pic>
    </p:spTree>
    <p:extLst>
      <p:ext uri="{BB962C8B-B14F-4D97-AF65-F5344CB8AC3E}">
        <p14:creationId xmlns:p14="http://schemas.microsoft.com/office/powerpoint/2010/main" val="319816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Blackboard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 ugly variable names</a:t>
            </a:r>
          </a:p>
          <a:p>
            <a:r>
              <a:rPr lang="en-US" dirty="0" smtClean="0"/>
              <a:t>Lots of theory</a:t>
            </a:r>
          </a:p>
          <a:p>
            <a:r>
              <a:rPr lang="en-US" dirty="0" smtClean="0"/>
              <a:t>Lots of coding, </a:t>
            </a:r>
            <a:r>
              <a:rPr lang="en-US" dirty="0"/>
              <a:t>little compiling (or testing!)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54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59" y="1482795"/>
            <a:ext cx="7536426" cy="5547970"/>
          </a:xfrm>
        </p:spPr>
      </p:pic>
    </p:spTree>
    <p:extLst>
      <p:ext uri="{BB962C8B-B14F-4D97-AF65-F5344CB8AC3E}">
        <p14:creationId xmlns:p14="http://schemas.microsoft.com/office/powerpoint/2010/main" val="42946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Over!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221" y="2352367"/>
            <a:ext cx="4218039" cy="3620734"/>
          </a:xfrm>
        </p:spPr>
        <p:txBody>
          <a:bodyPr/>
          <a:lstStyle/>
          <a:p>
            <a:r>
              <a:rPr lang="en-US" dirty="0" smtClean="0"/>
              <a:t>Start small, compile continuously</a:t>
            </a:r>
          </a:p>
          <a:p>
            <a:r>
              <a:rPr lang="en-US" dirty="0" smtClean="0"/>
              <a:t>Test all the time, even the smallest things</a:t>
            </a:r>
          </a:p>
          <a:p>
            <a:r>
              <a:rPr lang="en-US" dirty="0" smtClean="0"/>
              <a:t>Code with the debugger!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7" y="1450259"/>
            <a:ext cx="3905092" cy="505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7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Times they are 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7019" y="3709211"/>
            <a:ext cx="560439" cy="6563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12" y="2509293"/>
            <a:ext cx="3753167" cy="2814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-11043"/>
          <a:stretch/>
        </p:blipFill>
        <p:spPr>
          <a:xfrm>
            <a:off x="5005599" y="2698957"/>
            <a:ext cx="4419981" cy="235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07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20" y="866325"/>
            <a:ext cx="1484673" cy="1113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-11043"/>
          <a:stretch/>
        </p:blipFill>
        <p:spPr>
          <a:xfrm>
            <a:off x="5807415" y="866325"/>
            <a:ext cx="2321733" cy="12388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92" y="2872105"/>
            <a:ext cx="3312527" cy="29402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41501" b="23201"/>
          <a:stretch/>
        </p:blipFill>
        <p:spPr>
          <a:xfrm>
            <a:off x="5050831" y="2934784"/>
            <a:ext cx="356616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8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20" y="866325"/>
            <a:ext cx="1484673" cy="1113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-11043"/>
          <a:stretch/>
        </p:blipFill>
        <p:spPr>
          <a:xfrm>
            <a:off x="5807415" y="866325"/>
            <a:ext cx="2321733" cy="12388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44" y="3031561"/>
            <a:ext cx="3698711" cy="26170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29" y="2666535"/>
            <a:ext cx="4462828" cy="334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60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20" y="866325"/>
            <a:ext cx="1484673" cy="1113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-11043"/>
          <a:stretch/>
        </p:blipFill>
        <p:spPr>
          <a:xfrm>
            <a:off x="5807415" y="866325"/>
            <a:ext cx="2321733" cy="12388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77" y="2587420"/>
            <a:ext cx="3761157" cy="3783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120" y="3275446"/>
            <a:ext cx="4614396" cy="240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1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 2: Reengineering Old Code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64" y="1600200"/>
            <a:ext cx="7310072" cy="4525963"/>
          </a:xfrm>
        </p:spPr>
      </p:pic>
    </p:spTree>
    <p:extLst>
      <p:ext uri="{BB962C8B-B14F-4D97-AF65-F5344CB8AC3E}">
        <p14:creationId xmlns:p14="http://schemas.microsoft.com/office/powerpoint/2010/main" val="303640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40" y="494073"/>
            <a:ext cx="6538831" cy="5924181"/>
          </a:xfrm>
        </p:spPr>
      </p:pic>
    </p:spTree>
    <p:extLst>
      <p:ext uri="{BB962C8B-B14F-4D97-AF65-F5344CB8AC3E}">
        <p14:creationId xmlns:p14="http://schemas.microsoft.com/office/powerpoint/2010/main" val="841251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3" y="433709"/>
            <a:ext cx="7138219" cy="6155895"/>
          </a:xfrm>
        </p:spPr>
      </p:pic>
    </p:spTree>
    <p:extLst>
      <p:ext uri="{BB962C8B-B14F-4D97-AF65-F5344CB8AC3E}">
        <p14:creationId xmlns:p14="http://schemas.microsoft.com/office/powerpoint/2010/main" val="2795390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95" y="2344994"/>
            <a:ext cx="8135968" cy="2061112"/>
          </a:xfrm>
        </p:spPr>
      </p:pic>
    </p:spTree>
    <p:extLst>
      <p:ext uri="{BB962C8B-B14F-4D97-AF65-F5344CB8AC3E}">
        <p14:creationId xmlns:p14="http://schemas.microsoft.com/office/powerpoint/2010/main" val="264703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134</Words>
  <Application>Microsoft Macintosh PowerPoint</Application>
  <PresentationFormat>On-screen Show (4:3)</PresentationFormat>
  <Paragraphs>34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Be the Garbage Man of your team</vt:lpstr>
      <vt:lpstr>PowerPoint Presentation</vt:lpstr>
      <vt:lpstr>PowerPoint Presentation</vt:lpstr>
      <vt:lpstr>PowerPoint Presentation</vt:lpstr>
      <vt:lpstr>Let’s talk about Garbage</vt:lpstr>
      <vt:lpstr>My first job</vt:lpstr>
      <vt:lpstr>My second job</vt:lpstr>
      <vt:lpstr>No one wants this job!</vt:lpstr>
      <vt:lpstr>PowerPoint Presentation</vt:lpstr>
      <vt:lpstr>PowerPoint Presentation</vt:lpstr>
      <vt:lpstr>PowerPoint Presentation</vt:lpstr>
      <vt:lpstr>PowerPoint Presentation</vt:lpstr>
      <vt:lpstr>Solution</vt:lpstr>
      <vt:lpstr>Final Thoughts</vt:lpstr>
      <vt:lpstr>PowerPoint Presentation</vt:lpstr>
      <vt:lpstr>When we do things right, no one knows we exist!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I learned to be good by doing everything bad</vt:lpstr>
      <vt:lpstr>PowerPoint Presentation</vt:lpstr>
      <vt:lpstr>Case Study 1: University Work</vt:lpstr>
      <vt:lpstr>Blackboard Coding</vt:lpstr>
      <vt:lpstr>Result?</vt:lpstr>
      <vt:lpstr>Start Over!</vt:lpstr>
      <vt:lpstr>Times they are a…</vt:lpstr>
      <vt:lpstr>PowerPoint Presentation</vt:lpstr>
      <vt:lpstr>PowerPoint Presentation</vt:lpstr>
      <vt:lpstr>PowerPoint Presentation</vt:lpstr>
      <vt:lpstr>Case Study 2: Reengineering Old Code</vt:lpstr>
      <vt:lpstr>PowerPoint Presentation</vt:lpstr>
      <vt:lpstr>PowerPoint Presentation</vt:lpstr>
      <vt:lpstr>PowerPoint Presentation</vt:lpstr>
    </vt:vector>
  </TitlesOfParts>
  <Company>Groupon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the Garbage Man of your team</dc:title>
  <dc:creator>Dima Kovalenko</dc:creator>
  <cp:lastModifiedBy>dima kovalenko</cp:lastModifiedBy>
  <cp:revision>49</cp:revision>
  <dcterms:created xsi:type="dcterms:W3CDTF">2015-02-20T13:59:09Z</dcterms:created>
  <dcterms:modified xsi:type="dcterms:W3CDTF">2015-02-27T07:32:58Z</dcterms:modified>
</cp:coreProperties>
</file>