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2" r:id="rId17"/>
    <p:sldId id="274" r:id="rId18"/>
    <p:sldId id="275" r:id="rId19"/>
    <p:sldId id="276" r:id="rId20"/>
    <p:sldId id="277" r:id="rId21"/>
    <p:sldId id="278" r:id="rId22"/>
    <p:sldId id="281" r:id="rId23"/>
    <p:sldId id="283" r:id="rId24"/>
    <p:sldId id="282" r:id="rId25"/>
    <p:sldId id="284" r:id="rId26"/>
    <p:sldId id="285" r:id="rId27"/>
    <p:sldId id="279" r:id="rId28"/>
    <p:sldId id="280" r:id="rId29"/>
    <p:sldId id="286" r:id="rId30"/>
    <p:sldId id="287" r:id="rId31"/>
    <p:sldId id="301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6" r:id="rId40"/>
    <p:sldId id="295" r:id="rId41"/>
    <p:sldId id="300" r:id="rId42"/>
    <p:sldId id="297" r:id="rId43"/>
    <p:sldId id="298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41" autoAdjust="0"/>
    <p:restoredTop sz="86471" autoAdjust="0"/>
  </p:normalViewPr>
  <p:slideViewPr>
    <p:cSldViewPr snapToGrid="0" snapToObjects="1">
      <p:cViewPr varScale="1">
        <p:scale>
          <a:sx n="77" d="100"/>
          <a:sy n="77" d="100"/>
        </p:scale>
        <p:origin x="-6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088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ECD78-3C8E-49F2-8FAB-59489D168ABB}" type="datetimeFigureOut">
              <a:rPr lang="en-US" smtClean="0"/>
              <a:t>2/28/15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ECD78-3C8E-49F2-8FAB-59489D168ABB}" type="datetimeFigureOut">
              <a:rPr lang="en-US" smtClean="0"/>
              <a:t>2/28/15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SeleniumHQ/selenium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github.com/groupon/Selenium-Grid-Extras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Developing for Selenium Grid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Dima Kovalenko</a:t>
            </a:r>
          </a:p>
        </p:txBody>
      </p:sp>
    </p:spTree>
    <p:extLst>
      <p:ext uri="{BB962C8B-B14F-4D97-AF65-F5344CB8AC3E}">
        <p14:creationId xmlns:p14="http://schemas.microsoft.com/office/powerpoint/2010/main" val="3630164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mazon.com_ Selenium Design Patterns and Best Practices eBook_ Dima Kovalenko_ Kindle Stor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728" y="845685"/>
            <a:ext cx="3870928" cy="4733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147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Selenium Grid?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Distribute</a:t>
            </a:r>
          </a:p>
          <a:p>
            <a:r>
              <a:rPr lang="en-US" dirty="0" smtClean="0"/>
              <a:t>Parallelize</a:t>
            </a:r>
          </a:p>
          <a:p>
            <a:r>
              <a:rPr lang="en-US" dirty="0" smtClean="0"/>
              <a:t>Share resources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533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1524000"/>
            <a:ext cx="508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178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9397" y="2207761"/>
            <a:ext cx="5587442" cy="274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51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0" dirty="0" smtClean="0"/>
              <a:t> computer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many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900" y="2464243"/>
            <a:ext cx="59055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365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ew Tab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574" y="975501"/>
            <a:ext cx="6399769" cy="3806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742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ew Tab-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1060"/>
            <a:ext cx="9144000" cy="543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81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Node </a:t>
            </a:r>
            <a:r>
              <a:rPr lang="en-US" dirty="0" err="1" smtClean="0"/>
              <a:t>Config</a:t>
            </a:r>
            <a:r>
              <a:rPr lang="en-US" baseline="0" dirty="0" smtClean="0"/>
              <a:t> JSON</a:t>
            </a:r>
            <a:endParaRPr lang="en-US" dirty="0"/>
          </a:p>
        </p:txBody>
      </p:sp>
      <p:pic>
        <p:nvPicPr>
          <p:cNvPr id="4" name="Picture 3" descr="node_5555.json — SeleniumGridNode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598" y="1417638"/>
            <a:ext cx="7109270" cy="538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1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ode_5555.json — SeleniumGridNodes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6730"/>
            <a:ext cx="9144000" cy="320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720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Parallelize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9562" b="9562"/>
          <a:stretch>
            <a:fillRect/>
          </a:stretch>
        </p:blipFill>
        <p:spPr>
          <a:xfrm>
            <a:off x="1529326" y="1996093"/>
            <a:ext cx="6041535" cy="3322612"/>
          </a:xfrm>
        </p:spPr>
      </p:pic>
    </p:spTree>
    <p:extLst>
      <p:ext uri="{BB962C8B-B14F-4D97-AF65-F5344CB8AC3E}">
        <p14:creationId xmlns:p14="http://schemas.microsoft.com/office/powerpoint/2010/main" val="114035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ew Tab-1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087"/>
            <a:ext cx="9144000" cy="543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60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 smtClean="0"/>
              <a:t>Every</a:t>
            </a:r>
            <a:r>
              <a:rPr lang="fi-FI" baseline="0" dirty="0" smtClean="0"/>
              <a:t> </a:t>
            </a:r>
            <a:r>
              <a:rPr lang="fi-FI" baseline="0" dirty="0" err="1" smtClean="0"/>
              <a:t>test</a:t>
            </a:r>
            <a:r>
              <a:rPr lang="fi-FI" baseline="0" dirty="0" smtClean="0"/>
              <a:t> </a:t>
            </a:r>
            <a:r>
              <a:rPr lang="fi-FI" baseline="0" dirty="0" err="1" smtClean="0"/>
              <a:t>has</a:t>
            </a:r>
            <a:r>
              <a:rPr lang="fi-FI" baseline="0" dirty="0" smtClean="0"/>
              <a:t> a session </a:t>
            </a:r>
            <a:r>
              <a:rPr lang="fi-FI" baseline="0" dirty="0" err="1" smtClean="0"/>
              <a:t>unique</a:t>
            </a:r>
            <a:r>
              <a:rPr lang="fi-FI" dirty="0" smtClean="0"/>
              <a:t> session id</a:t>
            </a:r>
          </a:p>
          <a:p>
            <a:pPr lvl="1"/>
            <a:r>
              <a:rPr lang="fi-FI" dirty="0" smtClean="0"/>
              <a:t>3e6f47aa</a:t>
            </a:r>
            <a:r>
              <a:rPr lang="fi-FI" dirty="0"/>
              <a:t>-16ec-4951-8c1f-</a:t>
            </a:r>
            <a:r>
              <a:rPr lang="fi-FI" dirty="0" smtClean="0"/>
              <a:t>3b17a4405247</a:t>
            </a:r>
          </a:p>
          <a:p>
            <a:pPr lvl="0"/>
            <a:r>
              <a:rPr lang="fi-FI" dirty="0" smtClean="0"/>
              <a:t>Session</a:t>
            </a:r>
            <a:r>
              <a:rPr lang="fi-FI" baseline="0" dirty="0" smtClean="0"/>
              <a:t> ID is </a:t>
            </a:r>
            <a:r>
              <a:rPr lang="fi-FI" baseline="0" dirty="0" err="1" smtClean="0"/>
              <a:t>only</a:t>
            </a:r>
            <a:r>
              <a:rPr lang="fi-FI" baseline="0" dirty="0" smtClean="0"/>
              <a:t> </a:t>
            </a:r>
            <a:r>
              <a:rPr lang="fi-FI" baseline="0" dirty="0" err="1" smtClean="0"/>
              <a:t>way</a:t>
            </a:r>
            <a:r>
              <a:rPr lang="fi-FI" baseline="0" dirty="0" smtClean="0"/>
              <a:t> to </a:t>
            </a:r>
            <a:r>
              <a:rPr lang="fi-FI" baseline="0" dirty="0" err="1" smtClean="0"/>
              <a:t>identify</a:t>
            </a:r>
            <a:r>
              <a:rPr lang="fi-FI" baseline="0" dirty="0" smtClean="0"/>
              <a:t> </a:t>
            </a:r>
            <a:r>
              <a:rPr lang="fi-FI" baseline="0" dirty="0" err="1" smtClean="0"/>
              <a:t>each</a:t>
            </a:r>
            <a:r>
              <a:rPr lang="fi-FI" baseline="0" dirty="0" smtClean="0"/>
              <a:t> </a:t>
            </a:r>
            <a:r>
              <a:rPr lang="fi-FI" baseline="0" dirty="0" err="1" smtClean="0"/>
              <a:t>test</a:t>
            </a:r>
            <a:r>
              <a:rPr lang="fi-FI" baseline="0" dirty="0" smtClean="0"/>
              <a:t> </a:t>
            </a:r>
            <a:r>
              <a:rPr lang="fi-FI" baseline="0" dirty="0" err="1" smtClean="0"/>
              <a:t>request</a:t>
            </a:r>
            <a:endParaRPr lang="fi-FI" dirty="0" smtClean="0"/>
          </a:p>
        </p:txBody>
      </p:sp>
    </p:spTree>
    <p:extLst>
      <p:ext uri="{BB962C8B-B14F-4D97-AF65-F5344CB8AC3E}">
        <p14:creationId xmlns:p14="http://schemas.microsoft.com/office/powerpoint/2010/main" val="3599227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 Resources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90410"/>
            <a:ext cx="6096000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932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teams can use same browsers</a:t>
            </a:r>
          </a:p>
          <a:p>
            <a:r>
              <a:rPr lang="en-US" dirty="0" smtClean="0"/>
              <a:t>No</a:t>
            </a:r>
            <a:r>
              <a:rPr lang="en-US" baseline="0" dirty="0" smtClean="0"/>
              <a:t> need to purchase individual computers for each team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991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Source</a:t>
            </a:r>
            <a:r>
              <a:rPr lang="en-US" baseline="0" dirty="0" smtClean="0"/>
              <a:t>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Git</a:t>
            </a:r>
            <a:r>
              <a:rPr lang="en-US" dirty="0" smtClean="0"/>
              <a:t> clone</a:t>
            </a:r>
          </a:p>
          <a:p>
            <a:pPr lvl="1"/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://github.com/SeleniumHQ/</a:t>
            </a:r>
            <a:r>
              <a:rPr lang="en-US" dirty="0" smtClean="0">
                <a:hlinkClick r:id="rId2"/>
              </a:rPr>
              <a:t>selenium</a:t>
            </a:r>
            <a:endParaRPr lang="en-US" dirty="0" smtClean="0"/>
          </a:p>
          <a:p>
            <a:r>
              <a:rPr lang="en-US" dirty="0" smtClean="0"/>
              <a:t>Open with</a:t>
            </a:r>
          </a:p>
          <a:p>
            <a:pPr lvl="1"/>
            <a:r>
              <a:rPr lang="en-US" dirty="0" err="1" smtClean="0"/>
              <a:t>Inteli</a:t>
            </a:r>
            <a:r>
              <a:rPr lang="en-US" dirty="0" smtClean="0"/>
              <a:t> J</a:t>
            </a:r>
          </a:p>
          <a:p>
            <a:pPr lvl="1"/>
            <a:r>
              <a:rPr lang="en-US" dirty="0" smtClean="0"/>
              <a:t>Eclipse</a:t>
            </a:r>
          </a:p>
        </p:txBody>
      </p:sp>
    </p:spTree>
    <p:extLst>
      <p:ext uri="{BB962C8B-B14F-4D97-AF65-F5344CB8AC3E}">
        <p14:creationId xmlns:p14="http://schemas.microsoft.com/office/powerpoint/2010/main" val="274421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Proxies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4700" y="1856536"/>
            <a:ext cx="505460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805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ew Tab-10-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3736"/>
            <a:ext cx="9144000" cy="543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8470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DefaultRemoteProxy.java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Passes commands from test</a:t>
            </a:r>
          </a:p>
          <a:p>
            <a:r>
              <a:rPr lang="en-US" dirty="0" smtClean="0"/>
              <a:t>Interesting methods</a:t>
            </a:r>
          </a:p>
          <a:p>
            <a:pPr lvl="2"/>
            <a:r>
              <a:rPr lang="pl-PL" dirty="0" err="1" smtClean="0"/>
              <a:t>getNewSession</a:t>
            </a:r>
            <a:r>
              <a:rPr lang="pl-PL" dirty="0" smtClean="0"/>
              <a:t>()</a:t>
            </a:r>
          </a:p>
          <a:p>
            <a:pPr lvl="2"/>
            <a:r>
              <a:rPr lang="en-US" dirty="0" err="1" smtClean="0"/>
              <a:t>beforeSession</a:t>
            </a:r>
            <a:r>
              <a:rPr lang="en-US" dirty="0" smtClean="0"/>
              <a:t>()</a:t>
            </a:r>
          </a:p>
          <a:p>
            <a:pPr lvl="2"/>
            <a:r>
              <a:rPr lang="en-US" dirty="0" err="1" smtClean="0"/>
              <a:t>afterSession</a:t>
            </a:r>
            <a:r>
              <a:rPr lang="en-US" dirty="0" smtClean="0"/>
              <a:t>()</a:t>
            </a:r>
          </a:p>
          <a:p>
            <a:pPr lvl="2"/>
            <a:r>
              <a:rPr lang="en-US" dirty="0" err="1" smtClean="0"/>
              <a:t>beforeCommand</a:t>
            </a:r>
            <a:r>
              <a:rPr lang="en-US" dirty="0" smtClean="0"/>
              <a:t>()</a:t>
            </a:r>
          </a:p>
          <a:p>
            <a:pPr lvl="2"/>
            <a:r>
              <a:rPr lang="en-US" dirty="0" err="1" smtClean="0"/>
              <a:t>afterCommand</a:t>
            </a:r>
            <a:r>
              <a:rPr lang="en-US" dirty="0" smtClean="0"/>
              <a:t>()</a:t>
            </a:r>
          </a:p>
          <a:p>
            <a:pPr lvl="2"/>
            <a:r>
              <a:rPr lang="en-US" dirty="0" err="1" smtClean="0"/>
              <a:t>beforeRelease</a:t>
            </a:r>
            <a:r>
              <a:rPr lang="en-US" dirty="0" smtClean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9533749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Selenium Grid Extras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Source Code</a:t>
            </a:r>
          </a:p>
          <a:p>
            <a:pPr lvl="1"/>
            <a:r>
              <a:rPr lang="en-US" dirty="0">
                <a:hlinkClick r:id="rId2"/>
              </a:rPr>
              <a:t>https://github.com/groupon/Selenium-Grid-</a:t>
            </a:r>
            <a:r>
              <a:rPr lang="en-US" dirty="0" smtClean="0">
                <a:hlinkClick r:id="rId2"/>
              </a:rPr>
              <a:t>Extras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17726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Overwriting Default Proxy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 descr="SetupTeardownProxy.java - [SeleniumGridExtras] - selenium-grid-extras - [~_projects_grid_extras_master_Selenium-Grid-Extras]-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00595"/>
            <a:ext cx="9144000" cy="260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81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Overwriting Default Proxy</a:t>
            </a:r>
            <a:endParaRPr lang="en-US" dirty="0"/>
          </a:p>
        </p:txBody>
      </p:sp>
      <p:pic>
        <p:nvPicPr>
          <p:cNvPr id="4" name="Picture 3" descr="SetupTeardownProxy.java - [SeleniumGridExtras] - selenium-grid-extras - [~_projects_grid_extras_master_Selenium-Grid-Extras]-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62370"/>
            <a:ext cx="9144000" cy="2452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651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video</a:t>
            </a:r>
            <a:r>
              <a:rPr lang="en-US" baseline="0" dirty="0" smtClean="0"/>
              <a:t> record?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551" y="1600063"/>
            <a:ext cx="4531022" cy="453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5340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7ed36b7-0ee7-4e87-82ff-94bf79de7897(1).mp4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08" y="0"/>
            <a:ext cx="86892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6749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400"/>
            <a:ext cx="9144000" cy="679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3177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Xen-xen-win7-ie9-pc3.png (PNG Image, 2034 × 1556 pixels) - Scaled (49%)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256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4569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Command</a:t>
            </a:r>
            <a:endParaRPr lang="en-US" dirty="0"/>
          </a:p>
        </p:txBody>
      </p:sp>
      <p:pic>
        <p:nvPicPr>
          <p:cNvPr id="4" name="Picture 3" descr="SetupTeardownProxy.java - [SeleniumGridExtras] - selenium-grid-extras - [~_projects_grid_extras_master_Selenium-Grid-Extras]-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85267"/>
            <a:ext cx="9144000" cy="141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8508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7ed36b7-0ee7-4e87-82ff-94bf79de7897(1).mp4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893"/>
            <a:ext cx="9144000" cy="359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103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New Proxy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Command Line</a:t>
            </a:r>
          </a:p>
          <a:p>
            <a:pPr lvl="1"/>
            <a:r>
              <a:rPr lang="en-US" dirty="0" smtClean="0"/>
              <a:t>“proxy”</a:t>
            </a:r>
            <a:r>
              <a:rPr lang="en-US" baseline="0" dirty="0" smtClean="0"/>
              <a:t> argument</a:t>
            </a:r>
            <a:endParaRPr lang="en-US" dirty="0" smtClean="0"/>
          </a:p>
          <a:p>
            <a:r>
              <a:rPr lang="en-US" dirty="0" err="1" smtClean="0"/>
              <a:t>Config</a:t>
            </a:r>
            <a:r>
              <a:rPr lang="en-US" dirty="0" smtClean="0"/>
              <a:t> JSON</a:t>
            </a:r>
          </a:p>
        </p:txBody>
      </p:sp>
    </p:spTree>
    <p:extLst>
      <p:ext uri="{BB962C8B-B14F-4D97-AF65-F5344CB8AC3E}">
        <p14:creationId xmlns:p14="http://schemas.microsoft.com/office/powerpoint/2010/main" val="29508625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ode_5555.json — SeleniumGridNodes-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3801"/>
            <a:ext cx="9144000" cy="167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4246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Proxy to use </a:t>
            </a:r>
            <a:r>
              <a:rPr lang="en-US" dirty="0" err="1" smtClean="0"/>
              <a:t>config</a:t>
            </a:r>
            <a:r>
              <a:rPr lang="en-US" baseline="0" dirty="0" smtClean="0"/>
              <a:t> is defined on the node</a:t>
            </a:r>
          </a:p>
          <a:p>
            <a:r>
              <a:rPr lang="en-US" baseline="0" dirty="0" smtClean="0"/>
              <a:t>The HUB needs to be in class of the HUB</a:t>
            </a:r>
          </a:p>
          <a:p>
            <a:r>
              <a:rPr lang="en-US" baseline="0" dirty="0" smtClean="0"/>
              <a:t>Runs only on HUB instance!</a:t>
            </a:r>
          </a:p>
          <a:p>
            <a:r>
              <a:rPr lang="en-US" baseline="0" dirty="0" smtClean="0"/>
              <a:t>Multiple proxies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599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Prioritizers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Default FIFO</a:t>
            </a:r>
          </a:p>
          <a:p>
            <a:pPr lvl="1"/>
            <a:r>
              <a:rPr lang="en-US" dirty="0" smtClean="0"/>
              <a:t>First In, First Out</a:t>
            </a:r>
          </a:p>
          <a:p>
            <a:pPr lvl="0"/>
            <a:r>
              <a:rPr lang="en-US" dirty="0" smtClean="0"/>
              <a:t>Interface Class</a:t>
            </a:r>
          </a:p>
        </p:txBody>
      </p:sp>
    </p:spTree>
    <p:extLst>
      <p:ext uri="{BB962C8B-B14F-4D97-AF65-F5344CB8AC3E}">
        <p14:creationId xmlns:p14="http://schemas.microsoft.com/office/powerpoint/2010/main" val="3694649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ioritizer.java - [server] - selenium - [~_projects_selenium_selenium_master]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6547"/>
            <a:ext cx="9144000" cy="1108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2678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Capability Matcher</a:t>
            </a:r>
            <a:endParaRPr lang="en-US" dirty="0"/>
          </a:p>
        </p:txBody>
      </p:sp>
      <p:pic>
        <p:nvPicPr>
          <p:cNvPr id="4" name="Picture 3" descr="DefaultCapabilityMatcher.java - [server] - selenium - [~_projects_selenium_selenium_master]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52" y="2282715"/>
            <a:ext cx="8636599" cy="269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390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Capability Matcher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matches()</a:t>
            </a:r>
          </a:p>
          <a:p>
            <a:pPr lvl="1"/>
            <a:r>
              <a:rPr lang="en-US" dirty="0" smtClean="0"/>
              <a:t>Returns </a:t>
            </a:r>
            <a:r>
              <a:rPr lang="en-US" dirty="0" err="1" smtClean="0"/>
              <a:t>bolean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78274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ew Tab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268" y="0"/>
            <a:ext cx="6269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496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Config</a:t>
            </a:r>
            <a:r>
              <a:rPr lang="en-US" dirty="0" smtClean="0"/>
              <a:t> JSON</a:t>
            </a:r>
            <a:endParaRPr lang="en-US" dirty="0"/>
          </a:p>
        </p:txBody>
      </p:sp>
      <p:pic>
        <p:nvPicPr>
          <p:cNvPr id="4" name="Picture 3" descr="untitled 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2287"/>
            <a:ext cx="9144000" cy="1310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982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Servlet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</a:t>
            </a:r>
            <a:r>
              <a:rPr lang="en-US" baseline="0" dirty="0" smtClean="0"/>
              <a:t> user to implement custom HTTP endpoints</a:t>
            </a:r>
          </a:p>
          <a:p>
            <a:r>
              <a:rPr lang="en-US" baseline="0" dirty="0" smtClean="0"/>
              <a:t>Can be any valid HTTP format</a:t>
            </a:r>
          </a:p>
          <a:p>
            <a:pPr lvl="1"/>
            <a:r>
              <a:rPr lang="en-US" dirty="0" smtClean="0"/>
              <a:t>HTML</a:t>
            </a:r>
          </a:p>
          <a:p>
            <a:pPr lvl="1"/>
            <a:r>
              <a:rPr lang="en-US" dirty="0" smtClean="0"/>
              <a:t>JSON</a:t>
            </a:r>
          </a:p>
          <a:p>
            <a:pPr lvl="1"/>
            <a:r>
              <a:rPr lang="en-US" dirty="0" smtClean="0"/>
              <a:t>XML</a:t>
            </a:r>
          </a:p>
        </p:txBody>
      </p:sp>
    </p:spTree>
    <p:extLst>
      <p:ext uri="{BB962C8B-B14F-4D97-AF65-F5344CB8AC3E}">
        <p14:creationId xmlns:p14="http://schemas.microsoft.com/office/powerpoint/2010/main" val="20227376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100"/>
            <a:ext cx="9144000" cy="651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0153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uildmaster1.snc1_3000_session_histor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576" y="0"/>
            <a:ext cx="50267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67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roxyStatusJsonServlet.java - [SeleniumGridExtras] - selenium-grid-extras - [~_projects_grid_extras_master_Selenium-Grid-Extras]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2076"/>
            <a:ext cx="9144000" cy="264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941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Compiling into</a:t>
            </a:r>
            <a:r>
              <a:rPr lang="en-US" baseline="0" dirty="0" smtClean="0"/>
              <a:t> JARs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Maven</a:t>
            </a:r>
          </a:p>
          <a:p>
            <a:r>
              <a:rPr lang="en-US" dirty="0" err="1" smtClean="0"/>
              <a:t>Javac</a:t>
            </a:r>
            <a:endParaRPr lang="en-US" dirty="0" smtClean="0"/>
          </a:p>
          <a:p>
            <a:r>
              <a:rPr lang="en-US" dirty="0" err="1" smtClean="0"/>
              <a:t>Etc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54080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Classpath</a:t>
            </a:r>
            <a:endParaRPr lang="en-US" dirty="0"/>
          </a:p>
        </p:txBody>
      </p:sp>
      <p:pic>
        <p:nvPicPr>
          <p:cNvPr id="4" name="Picture 3" descr="1. dima@buildmaster1__var_groupon_grid (ssh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5197"/>
            <a:ext cx="9144000" cy="1817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408793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221</TotalTime>
  <Words>233</Words>
  <Application>Microsoft Macintosh PowerPoint</Application>
  <PresentationFormat>On-screen Show (4:3)</PresentationFormat>
  <Paragraphs>71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 Black </vt:lpstr>
      <vt:lpstr>Developing for Selenium Grid</vt:lpstr>
      <vt:lpstr>PowerPoint Presentation</vt:lpstr>
      <vt:lpstr>What is Selenium Grid?</vt:lpstr>
      <vt:lpstr>PowerPoint Presentation</vt:lpstr>
      <vt:lpstr>Distribute</vt:lpstr>
      <vt:lpstr>Distribute</vt:lpstr>
      <vt:lpstr>PowerPoint Presentation</vt:lpstr>
      <vt:lpstr>PowerPoint Presentation</vt:lpstr>
      <vt:lpstr>Node Config JSON</vt:lpstr>
      <vt:lpstr>PowerPoint Presentation</vt:lpstr>
      <vt:lpstr>Parallelize</vt:lpstr>
      <vt:lpstr>PowerPoint Presentation</vt:lpstr>
      <vt:lpstr>Session ID</vt:lpstr>
      <vt:lpstr>Share Resources</vt:lpstr>
      <vt:lpstr>Share Resources</vt:lpstr>
      <vt:lpstr>Getting Source Code</vt:lpstr>
      <vt:lpstr>Proxies</vt:lpstr>
      <vt:lpstr>PowerPoint Presentation</vt:lpstr>
      <vt:lpstr>DefaultRemoteProxy.java</vt:lpstr>
      <vt:lpstr>Selenium Grid Extras</vt:lpstr>
      <vt:lpstr>Overwriting Default Proxy </vt:lpstr>
      <vt:lpstr>Overwriting Default Proxy</vt:lpstr>
      <vt:lpstr>Why video record?</vt:lpstr>
      <vt:lpstr>PowerPoint Presentation</vt:lpstr>
      <vt:lpstr>PowerPoint Presentation</vt:lpstr>
      <vt:lpstr>PowerPoint Presentation</vt:lpstr>
      <vt:lpstr>Before Command</vt:lpstr>
      <vt:lpstr>PowerPoint Presentation</vt:lpstr>
      <vt:lpstr>Adding New Proxy</vt:lpstr>
      <vt:lpstr>PowerPoint Presentation</vt:lpstr>
      <vt:lpstr>Special Note</vt:lpstr>
      <vt:lpstr>Prioritizers</vt:lpstr>
      <vt:lpstr>PowerPoint Presentation</vt:lpstr>
      <vt:lpstr>Capability Matcher</vt:lpstr>
      <vt:lpstr>Capability Matcher</vt:lpstr>
      <vt:lpstr>PowerPoint Presentation</vt:lpstr>
      <vt:lpstr>Config JSON</vt:lpstr>
      <vt:lpstr>Servlet</vt:lpstr>
      <vt:lpstr>PowerPoint Presentation</vt:lpstr>
      <vt:lpstr>PowerPoint Presentation</vt:lpstr>
      <vt:lpstr>PowerPoint Presentation</vt:lpstr>
      <vt:lpstr>Compiling into JARs</vt:lpstr>
      <vt:lpstr>Classpath</vt:lpstr>
    </vt:vector>
  </TitlesOfParts>
  <Company>Groupon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Developing for Selenium Grid</dc:title>
  <dc:creator>Dima Kovalenko</dc:creator>
  <cp:lastModifiedBy>Dima Kovalenko</cp:lastModifiedBy>
  <cp:revision>61</cp:revision>
  <dcterms:created xsi:type="dcterms:W3CDTF">2015-02-28T04:15:31Z</dcterms:created>
  <dcterms:modified xsi:type="dcterms:W3CDTF">2015-02-28T07:56:39Z</dcterms:modified>
</cp:coreProperties>
</file>